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6858000" cy="9144000" type="screen4x3"/>
  <p:notesSz cx="6797675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1B49"/>
    <a:srgbClr val="0202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9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74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80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25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4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4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5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92" y="364074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5" y="1913474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8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00A19-5135-496D-B6FE-94D498A056F4}" type="datetimeFigureOut">
              <a:rPr lang="it-IT" smtClean="0"/>
              <a:pPr/>
              <a:t>17/10/2025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41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7BB4B-7D39-4E6E-920B-FC334A0F858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14" descr="manifesto consiglio comunale dei ragazzi.png"/>
          <p:cNvPicPr>
            <a:picLocks noChangeAspect="1"/>
          </p:cNvPicPr>
          <p:nvPr/>
        </p:nvPicPr>
        <p:blipFill>
          <a:blip r:embed="rId2"/>
          <a:srcRect b="22168"/>
          <a:stretch>
            <a:fillRect/>
          </a:stretch>
        </p:blipFill>
        <p:spPr>
          <a:xfrm>
            <a:off x="0" y="1285852"/>
            <a:ext cx="6858000" cy="5313066"/>
          </a:xfrm>
          <a:prstGeom prst="rect">
            <a:avLst/>
          </a:prstGeom>
        </p:spPr>
      </p:pic>
      <p:pic>
        <p:nvPicPr>
          <p:cNvPr id="11" name="Immagine 10" descr="stemm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8" y="214282"/>
            <a:ext cx="785818" cy="857256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4" name="Rettangolo 13"/>
          <p:cNvSpPr/>
          <p:nvPr/>
        </p:nvSpPr>
        <p:spPr>
          <a:xfrm>
            <a:off x="71414" y="1038501"/>
            <a:ext cx="18573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Comune di</a:t>
            </a:r>
          </a:p>
          <a:p>
            <a:r>
              <a:rPr lang="it-IT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Villafranca </a:t>
            </a:r>
            <a:r>
              <a:rPr lang="it-IT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Tirrena</a:t>
            </a:r>
            <a:endParaRPr lang="it-IT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395532" y="6096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3357562" y="571472"/>
            <a:ext cx="251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" name="Immagine 20" descr="images logo ic villafranca tirrena.png"/>
          <p:cNvPicPr>
            <a:picLocks noChangeAspect="1"/>
          </p:cNvPicPr>
          <p:nvPr/>
        </p:nvPicPr>
        <p:blipFill>
          <a:blip r:embed="rId4"/>
          <a:srcRect l="20779" r="20779" b="63720"/>
          <a:stretch>
            <a:fillRect/>
          </a:stretch>
        </p:blipFill>
        <p:spPr>
          <a:xfrm>
            <a:off x="4286256" y="357158"/>
            <a:ext cx="2214578" cy="732034"/>
          </a:xfrm>
          <a:prstGeom prst="rect">
            <a:avLst/>
          </a:prstGeom>
        </p:spPr>
      </p:pic>
      <p:sp>
        <p:nvSpPr>
          <p:cNvPr id="22" name="Rettangolo 21"/>
          <p:cNvSpPr/>
          <p:nvPr/>
        </p:nvSpPr>
        <p:spPr>
          <a:xfrm>
            <a:off x="285728" y="6858016"/>
            <a:ext cx="6143668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4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ELEZIONI CONSIGLIO COMUNALE DELLE RAGAZZE E DEI RAGAZZI</a:t>
            </a:r>
          </a:p>
          <a:p>
            <a:pPr algn="ctr"/>
            <a:r>
              <a:rPr lang="it-IT" sz="24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24 OTTOBRE 2025</a:t>
            </a:r>
          </a:p>
          <a:p>
            <a:pPr algn="ctr"/>
            <a:r>
              <a:rPr lang="it-IT" sz="24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ISTITUTO COMPRENSIVO</a:t>
            </a:r>
          </a:p>
          <a:p>
            <a:pPr algn="ctr"/>
            <a:r>
              <a:rPr lang="it-IT" sz="24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VILLAFRANCA TIRRENA </a:t>
            </a:r>
          </a:p>
          <a:p>
            <a:pPr algn="ctr"/>
            <a:endParaRPr lang="it-IT" sz="3600" b="1" i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21</Words>
  <Application>Microsoft Office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comune vt</dc:creator>
  <cp:lastModifiedBy>segreteria 6</cp:lastModifiedBy>
  <cp:revision>81</cp:revision>
  <dcterms:created xsi:type="dcterms:W3CDTF">2013-01-27T14:35:21Z</dcterms:created>
  <dcterms:modified xsi:type="dcterms:W3CDTF">2025-10-17T08:38:46Z</dcterms:modified>
</cp:coreProperties>
</file>